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2"/>
  </p:sldMasterIdLst>
  <p:sldIdLst>
    <p:sldId id="257" r:id="rId3"/>
    <p:sldId id="258" r:id="rId4"/>
    <p:sldId id="279" r:id="rId5"/>
    <p:sldId id="259" r:id="rId6"/>
    <p:sldId id="260" r:id="rId7"/>
    <p:sldId id="264" r:id="rId8"/>
    <p:sldId id="261" r:id="rId9"/>
    <p:sldId id="278" r:id="rId10"/>
  </p:sldIdLst>
  <p:sldSz cx="12192000" cy="6858000"/>
  <p:notesSz cx="6858000" cy="9144000"/>
  <p:embeddedFontLst>
    <p:embeddedFont>
      <p:font typeface="Spoqa Han Sans Neo Bold" panose="020B0800000000000000" charset="-127"/>
      <p:bold r:id="rId11"/>
    </p:embeddedFont>
    <p:embeddedFont>
      <p:font typeface="Spoqa Han Sans Neo Regular" panose="020B0500000000000000" charset="-127"/>
      <p:regular r:id="rId12"/>
    </p:embeddedFont>
    <p:embeddedFont>
      <p:font typeface="Poppins ExtraBold" panose="00000900000000000000" pitchFamily="2" charset="0"/>
      <p:bold r:id="rId13"/>
      <p:boldItalic r:id="rId14"/>
    </p:embeddedFont>
    <p:embeddedFont>
      <p:font typeface="Poppins Light" panose="00000400000000000000" pitchFamily="2" charset="0"/>
      <p:regular r:id="rId15"/>
      <p:italic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1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CFF3"/>
    <a:srgbClr val="E4DDF7"/>
    <a:srgbClr val="303030"/>
    <a:srgbClr val="E4BDFF"/>
    <a:srgbClr val="C879FF"/>
    <a:srgbClr val="FBE3B3"/>
    <a:srgbClr val="F4B942"/>
    <a:srgbClr val="D2C2E4"/>
    <a:srgbClr val="4E2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73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2-458F-A654-55665E38CE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222639"/>
        <c:axId val="21924094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230959"/>
        <c:axId val="219227631"/>
      </c:lineChart>
      <c:catAx>
        <c:axId val="21922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40943"/>
        <c:crosses val="autoZero"/>
        <c:auto val="1"/>
        <c:lblAlgn val="ctr"/>
        <c:lblOffset val="100"/>
        <c:noMultiLvlLbl val="0"/>
      </c:catAx>
      <c:valAx>
        <c:axId val="219240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22639"/>
        <c:crosses val="autoZero"/>
        <c:crossBetween val="between"/>
      </c:valAx>
      <c:valAx>
        <c:axId val="21922763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30959"/>
        <c:crosses val="max"/>
        <c:crossBetween val="between"/>
      </c:valAx>
      <c:catAx>
        <c:axId val="2192309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922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ko-KR" sz="1100" b="0" i="0" u="none" strike="noStrike" kern="1200" spc="-15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poqa Han Sans Neo Medium" pitchFamily="2" charset="0"/>
              <a:ea typeface="Spoqa Han Sans Neo Medium" pitchFamily="2" charset="0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1T14:17:47.140" idx="1">
    <p:pos x="5577" y="2774"/>
    <p:text>ctrl + 클릭하시면 다운로드 페이지로 이동합니다. 스포카 한 산스 네오 ttf(서브셋 파일)을 다운로드 하시면 됩니다.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6-11T14:19:39.002" idx="2">
    <p:pos x="4743" y="3056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51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27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?query=poppins" TargetMode="External"/><Relationship Id="rId2" Type="http://schemas.openxmlformats.org/officeDocument/2006/relationships/hyperlink" Target="https://spoqa.github.io/spoqa-han-sa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25411" b="-254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래픽 15">
            <a:extLst>
              <a:ext uri="{FF2B5EF4-FFF2-40B4-BE49-F238E27FC236}">
                <a16:creationId xmlns:a16="http://schemas.microsoft.com/office/drawing/2014/main" id="{76A50426-90EB-4C3D-9134-623C73AB4304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4EACF72-4C9C-4854-B6DE-CBB2C2F3DB41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E00537C-F22A-4588-9C03-ADEE13A3405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8B9F38F-BA07-4D7C-830B-9E56563A6DB2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4783D0B-A22B-44F3-BDC9-47A51717E0E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DD5C05-6DB5-4500-BC53-0861D25CA80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33B4C30-BDC4-4330-9EFE-FDEB28013A18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E75B4B2-E9D7-4576-B3E2-51F98221DB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1245516-C71C-4FE0-9362-52F14139304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D7097F2-5A31-4A3B-B2C4-8CBC65BE91A9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33BE214-28C4-497D-B599-0CF5250C8856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90FECD-9F92-425E-AD3D-BF6D5AC3E82E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386598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Components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ajax, Adobe illustration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24955"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34627"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b="28104"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등록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29000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r="42429"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0707"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7751"/>
          <a:stretch/>
        </p:blipFill>
        <p:spPr>
          <a:xfrm>
            <a:off x="5596889" y="2312676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000"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7122"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73642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BEC811D-8829-4692-8E03-374EC598F199}"/>
              </a:ext>
            </a:extLst>
          </p:cNvPr>
          <p:cNvSpPr txBox="1"/>
          <p:nvPr/>
        </p:nvSpPr>
        <p:spPr>
          <a:xfrm>
            <a:off x="626084" y="2233111"/>
            <a:ext cx="19614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주요기능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1F3E1-5C05-216E-5F66-A50380FAA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0" r="2183"/>
          <a:stretch/>
        </p:blipFill>
        <p:spPr>
          <a:xfrm>
            <a:off x="4070197" y="464677"/>
            <a:ext cx="7758459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1549543"/>
            <a:ext cx="7694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2527919"/>
            <a:ext cx="2552014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8C4883-74EE-0C7C-2547-C58B311C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1" y="3847172"/>
            <a:ext cx="3226288" cy="21712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2B1643-EEDD-BA54-3C23-331B802400A2}"/>
              </a:ext>
            </a:extLst>
          </p:cNvPr>
          <p:cNvSpPr txBox="1"/>
          <p:nvPr/>
        </p:nvSpPr>
        <p:spPr>
          <a:xfrm>
            <a:off x="5734516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402293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24B9D9-D45C-4EB8-95D9-04A1B189E79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pic>
          <p:nvPicPr>
            <p:cNvPr id="37" name="그림 36" descr="흰색으로된 도시의 3D 디자인">
              <a:extLst>
                <a:ext uri="{FF2B5EF4-FFF2-40B4-BE49-F238E27FC236}">
                  <a16:creationId xmlns:a16="http://schemas.microsoft.com/office/drawing/2014/main" id="{0A6E4A59-4B87-43EC-BCB4-A3C0BC739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57" b="5344"/>
            <a:stretch/>
          </p:blipFill>
          <p:spPr>
            <a:xfrm>
              <a:off x="1" y="0"/>
              <a:ext cx="12192000" cy="53213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438FD2-24F0-4C9B-B54B-19900F09840F}"/>
                </a:ext>
              </a:extLst>
            </p:cNvPr>
            <p:cNvSpPr/>
            <p:nvPr/>
          </p:nvSpPr>
          <p:spPr>
            <a:xfrm>
              <a:off x="0" y="2860251"/>
              <a:ext cx="12192000" cy="399775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717609-5262-4987-B5BB-FBA2316FBF43}"/>
                </a:ext>
              </a:extLst>
            </p:cNvPr>
            <p:cNvSpPr txBox="1"/>
            <p:nvPr/>
          </p:nvSpPr>
          <p:spPr>
            <a:xfrm>
              <a:off x="5457353" y="727572"/>
              <a:ext cx="1296765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Milestone</a:t>
              </a:r>
              <a:endPara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E6C3F7-1822-477A-821A-C1EF8A4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5986463" y="1278781"/>
              <a:ext cx="219075" cy="0"/>
            </a:xfrm>
            <a:prstGeom prst="line">
              <a:avLst/>
            </a:prstGeom>
            <a:ln w="317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F133D9-C330-4521-B3A6-7E7EF2FC0A36}"/>
                </a:ext>
              </a:extLst>
            </p:cNvPr>
            <p:cNvSpPr/>
            <p:nvPr/>
          </p:nvSpPr>
          <p:spPr>
            <a:xfrm>
              <a:off x="760017" y="2991661"/>
              <a:ext cx="2452917" cy="258755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872" r="-384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6CF208-6418-49C5-976A-52AFE44C85D1}"/>
                </a:ext>
              </a:extLst>
            </p:cNvPr>
            <p:cNvSpPr/>
            <p:nvPr/>
          </p:nvSpPr>
          <p:spPr>
            <a:xfrm>
              <a:off x="3499700" y="2286238"/>
              <a:ext cx="2452917" cy="3292981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5416" r="-86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7B17D2-6D08-4754-BDDE-A786C64DA945}"/>
                </a:ext>
              </a:extLst>
            </p:cNvPr>
            <p:cNvSpPr/>
            <p:nvPr/>
          </p:nvSpPr>
          <p:spPr>
            <a:xfrm>
              <a:off x="6239383" y="3557571"/>
              <a:ext cx="2452917" cy="2021648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1733" r="-1173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028DE2-ECC2-433B-8FDA-2D234DD792BF}"/>
                </a:ext>
              </a:extLst>
            </p:cNvPr>
            <p:cNvSpPr/>
            <p:nvPr/>
          </p:nvSpPr>
          <p:spPr>
            <a:xfrm>
              <a:off x="8979066" y="2991661"/>
              <a:ext cx="2452917" cy="2587558"/>
            </a:xfrm>
            <a:prstGeom prst="rect">
              <a:avLst/>
            </a:pr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 l="-41684" r="-1630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759F29-0094-4C0A-AA95-D62B4D2323ED}"/>
                </a:ext>
              </a:extLst>
            </p:cNvPr>
            <p:cNvGrpSpPr/>
            <p:nvPr/>
          </p:nvGrpSpPr>
          <p:grpSpPr>
            <a:xfrm>
              <a:off x="760017" y="5710634"/>
              <a:ext cx="2452916" cy="618728"/>
              <a:chOff x="431262" y="5710634"/>
              <a:chExt cx="2452916" cy="6187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E0C8F-BEE9-4213-B0FF-701A1E265FD2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98FCE8-91D8-4232-8C35-C19FF3E76F98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3487400-A679-4235-A324-2292E3B50400}"/>
                </a:ext>
              </a:extLst>
            </p:cNvPr>
            <p:cNvGrpSpPr/>
            <p:nvPr/>
          </p:nvGrpSpPr>
          <p:grpSpPr>
            <a:xfrm>
              <a:off x="3499700" y="5710634"/>
              <a:ext cx="2452916" cy="618728"/>
              <a:chOff x="431262" y="5710634"/>
              <a:chExt cx="2452916" cy="61872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F131F-BE03-4CB4-892E-A83258F8BB0D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74CFCB-6E29-47C2-BA7F-4C30C989ECE0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DCD2D4-0A80-46E2-AADF-7869BBC70C1F}"/>
                </a:ext>
              </a:extLst>
            </p:cNvPr>
            <p:cNvGrpSpPr/>
            <p:nvPr/>
          </p:nvGrpSpPr>
          <p:grpSpPr>
            <a:xfrm>
              <a:off x="6239383" y="5710634"/>
              <a:ext cx="2452916" cy="618728"/>
              <a:chOff x="431262" y="5710634"/>
              <a:chExt cx="2452916" cy="61872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C88840-CCF6-481B-B889-401750BBDCC5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9E4503-8172-4DD2-A18E-F81DCE2131F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F93B00-4FEB-4209-A655-E42573571EC9}"/>
                </a:ext>
              </a:extLst>
            </p:cNvPr>
            <p:cNvGrpSpPr/>
            <p:nvPr/>
          </p:nvGrpSpPr>
          <p:grpSpPr>
            <a:xfrm>
              <a:off x="8979067" y="5710634"/>
              <a:ext cx="2452916" cy="618728"/>
              <a:chOff x="431262" y="5710634"/>
              <a:chExt cx="2452916" cy="61872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779D3E-DAA1-44A7-932D-9BEBF334F59E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208A96-969E-465B-A43D-0F68753A376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1EBE13-913C-4B1D-84FB-D12521898DC9}"/>
                </a:ext>
              </a:extLst>
            </p:cNvPr>
            <p:cNvSpPr/>
            <p:nvPr/>
          </p:nvSpPr>
          <p:spPr>
            <a:xfrm>
              <a:off x="760017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CEA4DA-5435-463B-BD9F-20163572C622}"/>
                </a:ext>
              </a:extLst>
            </p:cNvPr>
            <p:cNvSpPr/>
            <p:nvPr/>
          </p:nvSpPr>
          <p:spPr>
            <a:xfrm>
              <a:off x="3499700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A86B96-EB12-4658-A631-A71EF608A79E}"/>
                </a:ext>
              </a:extLst>
            </p:cNvPr>
            <p:cNvSpPr/>
            <p:nvPr/>
          </p:nvSpPr>
          <p:spPr>
            <a:xfrm>
              <a:off x="6239383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336FF3-285A-4D39-9DEB-275F7F18A545}"/>
                </a:ext>
              </a:extLst>
            </p:cNvPr>
            <p:cNvSpPr/>
            <p:nvPr/>
          </p:nvSpPr>
          <p:spPr>
            <a:xfrm>
              <a:off x="8979065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86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918FC3-6AE8-4DBE-918E-EB0FD1C2AA10}"/>
              </a:ext>
            </a:extLst>
          </p:cNvPr>
          <p:cNvGrpSpPr/>
          <p:nvPr/>
        </p:nvGrpSpPr>
        <p:grpSpPr>
          <a:xfrm>
            <a:off x="5538192" y="505518"/>
            <a:ext cx="1115615" cy="5846964"/>
            <a:chOff x="5509938" y="505518"/>
            <a:chExt cx="1115615" cy="5846964"/>
          </a:xfrm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7485799-F7AF-4C63-AAED-8419DB6075B3}"/>
                </a:ext>
              </a:extLst>
            </p:cNvPr>
            <p:cNvSpPr/>
            <p:nvPr/>
          </p:nvSpPr>
          <p:spPr>
            <a:xfrm>
              <a:off x="5509938" y="505518"/>
              <a:ext cx="1115615" cy="11156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67F17B0-72A4-4A19-AD36-E3F0BEBB40BF}"/>
                </a:ext>
              </a:extLst>
            </p:cNvPr>
            <p:cNvSpPr/>
            <p:nvPr/>
          </p:nvSpPr>
          <p:spPr>
            <a:xfrm>
              <a:off x="5509938" y="2082634"/>
              <a:ext cx="1115615" cy="11156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EAE7B25-C3D2-49EF-86CD-4E22C94A3AF0}"/>
                </a:ext>
              </a:extLst>
            </p:cNvPr>
            <p:cNvSpPr/>
            <p:nvPr/>
          </p:nvSpPr>
          <p:spPr>
            <a:xfrm>
              <a:off x="5509938" y="3659750"/>
              <a:ext cx="1115615" cy="11156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BF5587D-B356-40DE-948B-59B598D626D6}"/>
                </a:ext>
              </a:extLst>
            </p:cNvPr>
            <p:cNvSpPr/>
            <p:nvPr/>
          </p:nvSpPr>
          <p:spPr>
            <a:xfrm>
              <a:off x="5509938" y="5236867"/>
              <a:ext cx="1115615" cy="11156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래픽 17" descr="덤프 트럭 단색으로 채워진">
            <a:extLst>
              <a:ext uri="{FF2B5EF4-FFF2-40B4-BE49-F238E27FC236}">
                <a16:creationId xmlns:a16="http://schemas.microsoft.com/office/drawing/2014/main" id="{4738A089-779F-49FB-8248-85B89AA6D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4812" y="832137"/>
            <a:ext cx="462375" cy="462375"/>
          </a:xfrm>
          <a:prstGeom prst="rect">
            <a:avLst/>
          </a:prstGeom>
        </p:spPr>
      </p:pic>
      <p:pic>
        <p:nvPicPr>
          <p:cNvPr id="19" name="그래픽 18" descr="덤프 트럭 단색으로 채워진">
            <a:extLst>
              <a:ext uri="{FF2B5EF4-FFF2-40B4-BE49-F238E27FC236}">
                <a16:creationId xmlns:a16="http://schemas.microsoft.com/office/drawing/2014/main" id="{E2D70E2A-722F-496B-A692-B55C5CF04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4812" y="2409253"/>
            <a:ext cx="462375" cy="462375"/>
          </a:xfrm>
          <a:prstGeom prst="rect">
            <a:avLst/>
          </a:prstGeom>
        </p:spPr>
      </p:pic>
      <p:pic>
        <p:nvPicPr>
          <p:cNvPr id="20" name="그래픽 19" descr="덤프 트럭 단색으로 채워진">
            <a:extLst>
              <a:ext uri="{FF2B5EF4-FFF2-40B4-BE49-F238E27FC236}">
                <a16:creationId xmlns:a16="http://schemas.microsoft.com/office/drawing/2014/main" id="{6C79E6C1-16FF-499A-906C-159787AEB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4812" y="3986369"/>
            <a:ext cx="462375" cy="462375"/>
          </a:xfrm>
          <a:prstGeom prst="rect">
            <a:avLst/>
          </a:prstGeom>
        </p:spPr>
      </p:pic>
      <p:pic>
        <p:nvPicPr>
          <p:cNvPr id="21" name="그래픽 20" descr="덤프 트럭 단색으로 채워진">
            <a:extLst>
              <a:ext uri="{FF2B5EF4-FFF2-40B4-BE49-F238E27FC236}">
                <a16:creationId xmlns:a16="http://schemas.microsoft.com/office/drawing/2014/main" id="{4BEAA887-3113-47AA-B54C-81057B01C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4812" y="5563488"/>
            <a:ext cx="462375" cy="4623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48734"/>
            <a:ext cx="4614674" cy="824317"/>
            <a:chOff x="6980426" y="648734"/>
            <a:chExt cx="4614674" cy="8243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48734"/>
              <a:ext cx="125034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텍스트를 입력해 주세요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5591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 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45E2613-10EF-4A22-AB99-BEEE75501D0F}"/>
              </a:ext>
            </a:extLst>
          </p:cNvPr>
          <p:cNvGrpSpPr/>
          <p:nvPr/>
        </p:nvGrpSpPr>
        <p:grpSpPr>
          <a:xfrm>
            <a:off x="6980426" y="2247729"/>
            <a:ext cx="4614674" cy="824317"/>
            <a:chOff x="6980426" y="2209950"/>
            <a:chExt cx="4614674" cy="8243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853703-8A98-4882-8713-57A210512B19}"/>
                </a:ext>
              </a:extLst>
            </p:cNvPr>
            <p:cNvSpPr txBox="1"/>
            <p:nvPr/>
          </p:nvSpPr>
          <p:spPr>
            <a:xfrm>
              <a:off x="6980427" y="2209950"/>
              <a:ext cx="125034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텍스트를 입력해 주세요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EA4621-3101-4FD1-9235-F9D910F1C24A}"/>
                </a:ext>
              </a:extLst>
            </p:cNvPr>
            <p:cNvSpPr txBox="1"/>
            <p:nvPr/>
          </p:nvSpPr>
          <p:spPr>
            <a:xfrm>
              <a:off x="6980426" y="2475140"/>
              <a:ext cx="4614674" cy="5591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 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C78BC9-A2AD-4D74-B072-D076F3CA32DD}"/>
              </a:ext>
            </a:extLst>
          </p:cNvPr>
          <p:cNvGrpSpPr/>
          <p:nvPr/>
        </p:nvGrpSpPr>
        <p:grpSpPr>
          <a:xfrm>
            <a:off x="6980426" y="3846724"/>
            <a:ext cx="4614674" cy="824317"/>
            <a:chOff x="6980426" y="3839167"/>
            <a:chExt cx="4614674" cy="82431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CD4D68-749F-4470-90C3-828E07D0B1CF}"/>
                </a:ext>
              </a:extLst>
            </p:cNvPr>
            <p:cNvSpPr txBox="1"/>
            <p:nvPr/>
          </p:nvSpPr>
          <p:spPr>
            <a:xfrm>
              <a:off x="6980427" y="3839167"/>
              <a:ext cx="125034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텍스트를 입력해 주세요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A9CE21-9D41-4CAB-BF69-808BCAE3CD05}"/>
                </a:ext>
              </a:extLst>
            </p:cNvPr>
            <p:cNvSpPr txBox="1"/>
            <p:nvPr/>
          </p:nvSpPr>
          <p:spPr>
            <a:xfrm>
              <a:off x="6980426" y="4104357"/>
              <a:ext cx="4614674" cy="5591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 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5DC660-966D-48EC-8DBD-D0AB9DBBD0C2}"/>
              </a:ext>
            </a:extLst>
          </p:cNvPr>
          <p:cNvGrpSpPr/>
          <p:nvPr/>
        </p:nvGrpSpPr>
        <p:grpSpPr>
          <a:xfrm>
            <a:off x="6980426" y="5445716"/>
            <a:ext cx="4614674" cy="824317"/>
            <a:chOff x="6980426" y="5445716"/>
            <a:chExt cx="4614674" cy="82431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93601D-A669-431D-A57E-9076B3DA9BDB}"/>
                </a:ext>
              </a:extLst>
            </p:cNvPr>
            <p:cNvSpPr txBox="1"/>
            <p:nvPr/>
          </p:nvSpPr>
          <p:spPr>
            <a:xfrm>
              <a:off x="6980427" y="5445716"/>
              <a:ext cx="125034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텍스트를 입력해 주세요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C61046-286C-4EB7-B143-B284F7C564FD}"/>
                </a:ext>
              </a:extLst>
            </p:cNvPr>
            <p:cNvSpPr txBox="1"/>
            <p:nvPr/>
          </p:nvSpPr>
          <p:spPr>
            <a:xfrm>
              <a:off x="6980426" y="5710906"/>
              <a:ext cx="4614674" cy="5591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텍스트를 입력해 주세요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두 줄에서 세 줄 정도가 적당하며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텍스트의 크기에 따라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변동될 수 있습니다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  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531606"/>
            <a:ext cx="1309654" cy="7643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Company</a:t>
            </a:r>
          </a:p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Brief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3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D037B-9252-4227-8723-8B28BD6C8B5F}"/>
              </a:ext>
            </a:extLst>
          </p:cNvPr>
          <p:cNvGrpSpPr/>
          <p:nvPr/>
        </p:nvGrpSpPr>
        <p:grpSpPr>
          <a:xfrm>
            <a:off x="214009" y="1973059"/>
            <a:ext cx="2840476" cy="3813803"/>
            <a:chOff x="214009" y="1154588"/>
            <a:chExt cx="2840476" cy="3813803"/>
          </a:xfrm>
        </p:grpSpPr>
        <p:pic>
          <p:nvPicPr>
            <p:cNvPr id="13" name="그림 12" descr="텍스트, 사람, 남자이(가) 표시된 사진&#10;&#10;자동 생성된 설명">
              <a:extLst>
                <a:ext uri="{FF2B5EF4-FFF2-40B4-BE49-F238E27FC236}">
                  <a16:creationId xmlns:a16="http://schemas.microsoft.com/office/drawing/2014/main" id="{4A1FB4BE-C7B2-4FD1-ADE5-404A6CA3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7" y="1154588"/>
              <a:ext cx="2557005" cy="371648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9FD44BC-1122-442D-A543-977C8E97B8E6}"/>
                </a:ext>
              </a:extLst>
            </p:cNvPr>
            <p:cNvSpPr/>
            <p:nvPr/>
          </p:nvSpPr>
          <p:spPr>
            <a:xfrm>
              <a:off x="214009" y="2334639"/>
              <a:ext cx="2840476" cy="2633752"/>
            </a:xfrm>
            <a:prstGeom prst="rect">
              <a:avLst/>
            </a:prstGeom>
            <a:gradFill flip="none" rotWithShape="1">
              <a:gsLst>
                <a:gs pos="49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531606"/>
            <a:ext cx="1309654" cy="7643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Company</a:t>
            </a:r>
          </a:p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Brief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72E8967-0BFA-4DEE-BD09-E4C1A19EC634}"/>
              </a:ext>
            </a:extLst>
          </p:cNvPr>
          <p:cNvSpPr/>
          <p:nvPr/>
        </p:nvSpPr>
        <p:spPr>
          <a:xfrm>
            <a:off x="596901" y="3807762"/>
            <a:ext cx="434229" cy="4342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EC811D-8829-4692-8E03-374EC598F199}"/>
              </a:ext>
            </a:extLst>
          </p:cNvPr>
          <p:cNvSpPr txBox="1"/>
          <p:nvPr/>
        </p:nvSpPr>
        <p:spPr>
          <a:xfrm>
            <a:off x="626084" y="4428439"/>
            <a:ext cx="1961473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200"/>
              </a:spcAft>
            </a:pP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FDB56D-80CE-4B77-B171-32D6D03F4632}"/>
              </a:ext>
            </a:extLst>
          </p:cNvPr>
          <p:cNvGrpSpPr/>
          <p:nvPr/>
        </p:nvGrpSpPr>
        <p:grpSpPr>
          <a:xfrm>
            <a:off x="3606800" y="941131"/>
            <a:ext cx="8102600" cy="5387456"/>
            <a:chOff x="3606800" y="903031"/>
            <a:chExt cx="8102600" cy="538745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8622EF-89A5-4BC8-90BA-A9A2DAF0D7FB}"/>
                </a:ext>
              </a:extLst>
            </p:cNvPr>
            <p:cNvGrpSpPr/>
            <p:nvPr/>
          </p:nvGrpSpPr>
          <p:grpSpPr>
            <a:xfrm>
              <a:off x="3754201" y="903031"/>
              <a:ext cx="2024729" cy="246221"/>
              <a:chOff x="3716101" y="903031"/>
              <a:chExt cx="2024729" cy="24622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60965-BED3-45B7-8E07-10FC88EE4EBC}"/>
                  </a:ext>
                </a:extLst>
              </p:cNvPr>
              <p:cNvSpPr txBox="1"/>
              <p:nvPr/>
            </p:nvSpPr>
            <p:spPr>
              <a:xfrm>
                <a:off x="3987145" y="903031"/>
                <a:ext cx="17536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6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텍스트를 입력해 주세요</a:t>
                </a: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D5C15D0-D87A-42B6-9085-D66749D967A7}"/>
                  </a:ext>
                </a:extLst>
              </p:cNvPr>
              <p:cNvSpPr/>
              <p:nvPr/>
            </p:nvSpPr>
            <p:spPr>
              <a:xfrm>
                <a:off x="3716101" y="96899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FE7574CC-9081-40BE-B7A2-FB023152C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219820"/>
                </p:ext>
              </p:extLst>
            </p:nvPr>
          </p:nvGraphicFramePr>
          <p:xfrm>
            <a:off x="3606800" y="1393235"/>
            <a:ext cx="8102600" cy="4897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75785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121223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grpSp>
        <p:nvGrpSpPr>
          <p:cNvPr id="36" name="그래픽 15">
            <a:extLst>
              <a:ext uri="{FF2B5EF4-FFF2-40B4-BE49-F238E27FC236}">
                <a16:creationId xmlns:a16="http://schemas.microsoft.com/office/drawing/2014/main" id="{94AF3C53-CB45-4DEA-9868-8742EC867382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1318CB7-9BD9-4D0C-A6BA-85A1CCCE216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308AB6E-E0C7-4494-AF6D-131689AAA5A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9AE76FE-554A-4A76-BD28-5BC06EC95C9E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D2975F7-D6EA-47E7-AFAF-595A6E8CFBB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652582D-0162-4EC6-8052-915CE0D8AFC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E9E4194A-A2AB-4AEB-B3F8-9197A9AF3205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4428927-C72D-4733-B9B0-560E9374B2C8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B3796EE-3DB3-41C2-A688-7EAB6B5EF655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1ED17FA-269B-4009-B903-050FDD25F3E5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237261A-2F7C-4E3F-BF1D-62EBEFD2AF2F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1DEFEDB-395B-4E19-A270-77CD442291CD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09760-6674-4112-BE55-1C942C6D3B50}"/>
              </a:ext>
            </a:extLst>
          </p:cNvPr>
          <p:cNvGrpSpPr/>
          <p:nvPr/>
        </p:nvGrpSpPr>
        <p:grpSpPr>
          <a:xfrm>
            <a:off x="0" y="0"/>
            <a:ext cx="11191538" cy="6858000"/>
            <a:chOff x="0" y="0"/>
            <a:chExt cx="11191538" cy="6858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D01F33B-9AC0-4AE2-AF33-DFA96CB2EDD5}"/>
                </a:ext>
              </a:extLst>
            </p:cNvPr>
            <p:cNvSpPr/>
            <p:nvPr/>
          </p:nvSpPr>
          <p:spPr>
            <a:xfrm>
              <a:off x="0" y="0"/>
              <a:ext cx="16792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AE3DF-8890-4188-80A7-A2AABCE5BC41}"/>
                </a:ext>
              </a:extLst>
            </p:cNvPr>
            <p:cNvSpPr txBox="1"/>
            <p:nvPr/>
          </p:nvSpPr>
          <p:spPr>
            <a:xfrm>
              <a:off x="510445" y="504031"/>
              <a:ext cx="6324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8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SYSTEM</a:t>
              </a: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F747F38-2D7E-4441-BD4E-CB6A98961B4A}"/>
                </a:ext>
              </a:extLst>
            </p:cNvPr>
            <p:cNvGrpSpPr/>
            <p:nvPr/>
          </p:nvGrpSpPr>
          <p:grpSpPr>
            <a:xfrm>
              <a:off x="2654164" y="2522017"/>
              <a:ext cx="2636196" cy="906983"/>
              <a:chOff x="1712068" y="3338900"/>
              <a:chExt cx="2636196" cy="90698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1967DCF-1781-4475-836A-53845E3ED048}"/>
                  </a:ext>
                </a:extLst>
              </p:cNvPr>
              <p:cNvSpPr/>
              <p:nvPr/>
            </p:nvSpPr>
            <p:spPr>
              <a:xfrm>
                <a:off x="1712068" y="3338900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3CA1BC5-9939-434C-A4E9-FE90CDD74713}"/>
                  </a:ext>
                </a:extLst>
              </p:cNvPr>
              <p:cNvSpPr/>
              <p:nvPr/>
            </p:nvSpPr>
            <p:spPr>
              <a:xfrm>
                <a:off x="1809344" y="4010108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F338D81-10D9-4C13-82EA-68FF0F3800AE}"/>
                  </a:ext>
                </a:extLst>
              </p:cNvPr>
              <p:cNvSpPr/>
              <p:nvPr/>
            </p:nvSpPr>
            <p:spPr>
              <a:xfrm>
                <a:off x="4007795" y="4010108"/>
                <a:ext cx="194553" cy="1945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35729-03F2-4D5E-A324-9441FB837FFC}"/>
                  </a:ext>
                </a:extLst>
              </p:cNvPr>
              <p:cNvSpPr txBox="1"/>
              <p:nvPr/>
            </p:nvSpPr>
            <p:spPr>
              <a:xfrm>
                <a:off x="2003897" y="3968884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9BDAB0-394B-4E2B-84E8-AD53E9DFFFB2}"/>
                  </a:ext>
                </a:extLst>
              </p:cNvPr>
              <p:cNvSpPr txBox="1"/>
              <p:nvPr/>
            </p:nvSpPr>
            <p:spPr>
              <a:xfrm>
                <a:off x="3264322" y="3968884"/>
                <a:ext cx="783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#F4791F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A87C864-AD21-4901-BDD5-77640D81FA11}"/>
                </a:ext>
              </a:extLst>
            </p:cNvPr>
            <p:cNvGrpSpPr/>
            <p:nvPr/>
          </p:nvGrpSpPr>
          <p:grpSpPr>
            <a:xfrm>
              <a:off x="2654164" y="3943771"/>
              <a:ext cx="2636196" cy="906983"/>
              <a:chOff x="1712068" y="4709557"/>
              <a:chExt cx="2636196" cy="906983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05D1244-873A-412D-8275-B7D82468FF4E}"/>
                  </a:ext>
                </a:extLst>
              </p:cNvPr>
              <p:cNvSpPr/>
              <p:nvPr/>
            </p:nvSpPr>
            <p:spPr>
              <a:xfrm>
                <a:off x="1712068" y="4709557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4E54F55-3002-4049-B9B7-C60B21474753}"/>
                  </a:ext>
                </a:extLst>
              </p:cNvPr>
              <p:cNvSpPr/>
              <p:nvPr/>
            </p:nvSpPr>
            <p:spPr>
              <a:xfrm>
                <a:off x="1809344" y="5380765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F28210E-EC22-4F40-94C1-1E1E9C087FE4}"/>
                  </a:ext>
                </a:extLst>
              </p:cNvPr>
              <p:cNvSpPr/>
              <p:nvPr/>
            </p:nvSpPr>
            <p:spPr>
              <a:xfrm>
                <a:off x="4007795" y="5380765"/>
                <a:ext cx="194553" cy="19455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A8E1B4-4B0E-4CEE-8CF0-70AD38DC4E2E}"/>
                  </a:ext>
                </a:extLst>
              </p:cNvPr>
              <p:cNvSpPr txBox="1"/>
              <p:nvPr/>
            </p:nvSpPr>
            <p:spPr>
              <a:xfrm>
                <a:off x="2003897" y="5339541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8D713-E80B-4DBF-9F69-86E7B411CB9E}"/>
                  </a:ext>
                </a:extLst>
              </p:cNvPr>
              <p:cNvSpPr txBox="1"/>
              <p:nvPr/>
            </p:nvSpPr>
            <p:spPr>
              <a:xfrm>
                <a:off x="3264322" y="5339541"/>
                <a:ext cx="799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#EB8B98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DA6EFB-8DC4-41BA-9891-4BCFE4244CFC}"/>
                </a:ext>
              </a:extLst>
            </p:cNvPr>
            <p:cNvSpPr txBox="1"/>
            <p:nvPr/>
          </p:nvSpPr>
          <p:spPr>
            <a:xfrm>
              <a:off x="2672639" y="1021996"/>
              <a:ext cx="677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COLOR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6232457-7D77-4555-A5CA-A9D3AAFBB739}"/>
                </a:ext>
              </a:extLst>
            </p:cNvPr>
            <p:cNvSpPr/>
            <p:nvPr/>
          </p:nvSpPr>
          <p:spPr>
            <a:xfrm>
              <a:off x="636426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rgbClr val="D9CFF3">
                <a:alpha val="65882"/>
              </a:srgb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6C8356-5469-4138-9797-0F5F923C7878}"/>
                </a:ext>
              </a:extLst>
            </p:cNvPr>
            <p:cNvSpPr txBox="1"/>
            <p:nvPr/>
          </p:nvSpPr>
          <p:spPr>
            <a:xfrm>
              <a:off x="6390203" y="1021995"/>
              <a:ext cx="866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SHADOW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18362E-05BA-443D-B981-008251CB4568}"/>
                </a:ext>
              </a:extLst>
            </p:cNvPr>
            <p:cNvSpPr txBox="1"/>
            <p:nvPr/>
          </p:nvSpPr>
          <p:spPr>
            <a:xfrm>
              <a:off x="6390203" y="2048023"/>
              <a:ext cx="1713290" cy="144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5pt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225°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#D9CFF3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366D69E-24CD-4481-A287-D271609D2A77}"/>
                </a:ext>
              </a:extLst>
            </p:cNvPr>
            <p:cNvSpPr txBox="1"/>
            <p:nvPr/>
          </p:nvSpPr>
          <p:spPr>
            <a:xfrm>
              <a:off x="6390203" y="3986519"/>
              <a:ext cx="584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FONT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C1668B3-17C9-4B20-B55A-E13F88245299}"/>
                </a:ext>
              </a:extLst>
            </p:cNvPr>
            <p:cNvSpPr/>
            <p:nvPr/>
          </p:nvSpPr>
          <p:spPr>
            <a:xfrm>
              <a:off x="890431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43E5E9-6263-46AC-8F1D-FEA3298D65A2}"/>
                </a:ext>
              </a:extLst>
            </p:cNvPr>
            <p:cNvSpPr txBox="1"/>
            <p:nvPr/>
          </p:nvSpPr>
          <p:spPr>
            <a:xfrm>
              <a:off x="9005849" y="2048023"/>
              <a:ext cx="1705275" cy="1725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크기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100%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3pt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#000000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D3EC92-1014-4A84-B06A-1041BB0F36C2}"/>
                </a:ext>
              </a:extLst>
            </p:cNvPr>
            <p:cNvSpPr txBox="1"/>
            <p:nvPr/>
          </p:nvSpPr>
          <p:spPr>
            <a:xfrm>
              <a:off x="6476798" y="4403889"/>
              <a:ext cx="23762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  <a:hlinkClick r:id="rId2"/>
                </a:rPr>
                <a:t>spoqa han sans neo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AC6DF0-31D9-4D3A-B8B5-EEF3A1F0DF50}"/>
                </a:ext>
              </a:extLst>
            </p:cNvPr>
            <p:cNvGrpSpPr/>
            <p:nvPr/>
          </p:nvGrpSpPr>
          <p:grpSpPr>
            <a:xfrm>
              <a:off x="2654165" y="1559685"/>
              <a:ext cx="2636196" cy="268465"/>
              <a:chOff x="1827313" y="1620007"/>
              <a:chExt cx="3091211" cy="314803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3312E0B-2284-4ECA-A6EF-81ED17C8D6AE}"/>
                  </a:ext>
                </a:extLst>
              </p:cNvPr>
              <p:cNvGrpSpPr/>
              <p:nvPr/>
            </p:nvGrpSpPr>
            <p:grpSpPr>
              <a:xfrm>
                <a:off x="1827313" y="1620007"/>
                <a:ext cx="1246396" cy="314802"/>
                <a:chOff x="1712068" y="5250106"/>
                <a:chExt cx="1395578" cy="35248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07AA06F-BB88-4A21-AC42-ACCB710F2471}"/>
                    </a:ext>
                  </a:extLst>
                </p:cNvPr>
                <p:cNvSpPr/>
                <p:nvPr/>
              </p:nvSpPr>
              <p:spPr>
                <a:xfrm>
                  <a:off x="2755166" y="5250106"/>
                  <a:ext cx="352480" cy="35248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C88090E-8128-4B36-96F7-D04A2200D102}"/>
                    </a:ext>
                  </a:extLst>
                </p:cNvPr>
                <p:cNvSpPr/>
                <p:nvPr/>
              </p:nvSpPr>
              <p:spPr>
                <a:xfrm>
                  <a:off x="1712068" y="5250106"/>
                  <a:ext cx="352480" cy="35248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5641D3-E673-4702-B0E2-19B468405982}"/>
                    </a:ext>
                  </a:extLst>
                </p:cNvPr>
                <p:cNvSpPr/>
                <p:nvPr/>
              </p:nvSpPr>
              <p:spPr>
                <a:xfrm>
                  <a:off x="2233617" y="5250106"/>
                  <a:ext cx="352480" cy="35248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8DB33E1-2075-4BC1-9A37-4BA5A6180298}"/>
                  </a:ext>
                </a:extLst>
              </p:cNvPr>
              <p:cNvSpPr/>
              <p:nvPr/>
            </p:nvSpPr>
            <p:spPr>
              <a:xfrm>
                <a:off x="4148708" y="1620008"/>
                <a:ext cx="314801" cy="31480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2520983-EFAB-4BA2-A1C2-0F97FBD9AD58}"/>
                  </a:ext>
                </a:extLst>
              </p:cNvPr>
              <p:cNvSpPr/>
              <p:nvPr/>
            </p:nvSpPr>
            <p:spPr>
              <a:xfrm>
                <a:off x="3216017" y="1620007"/>
                <a:ext cx="314801" cy="3148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EF679A8-B072-46A9-BE0C-731E89620115}"/>
                  </a:ext>
                </a:extLst>
              </p:cNvPr>
              <p:cNvSpPr/>
              <p:nvPr/>
            </p:nvSpPr>
            <p:spPr>
              <a:xfrm>
                <a:off x="3682362" y="1620007"/>
                <a:ext cx="314802" cy="3148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8FE6654B-A9E4-4D54-8D5F-262B8BD29C77}"/>
                  </a:ext>
                </a:extLst>
              </p:cNvPr>
              <p:cNvSpPr/>
              <p:nvPr/>
            </p:nvSpPr>
            <p:spPr>
              <a:xfrm>
                <a:off x="4603723" y="1620008"/>
                <a:ext cx="314801" cy="31480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92" name="그래픽 90">
              <a:extLst>
                <a:ext uri="{FF2B5EF4-FFF2-40B4-BE49-F238E27FC236}">
                  <a16:creationId xmlns:a16="http://schemas.microsoft.com/office/drawing/2014/main" id="{B2BA9FE2-7B23-45CD-A2E2-D52B3CF24AE5}"/>
                </a:ext>
              </a:extLst>
            </p:cNvPr>
            <p:cNvGrpSpPr/>
            <p:nvPr/>
          </p:nvGrpSpPr>
          <p:grpSpPr>
            <a:xfrm>
              <a:off x="424820" y="6257315"/>
              <a:ext cx="829611" cy="96654"/>
              <a:chOff x="10315813" y="533188"/>
              <a:chExt cx="1046771" cy="121954"/>
            </a:xfrm>
            <a:gradFill>
              <a:gsLst>
                <a:gs pos="0">
                  <a:srgbClr val="413B91"/>
                </a:gs>
                <a:gs pos="100000">
                  <a:srgbClr val="3B3476"/>
                </a:gs>
              </a:gsLst>
              <a:lin ang="5400000" scaled="1"/>
            </a:gradFill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F5679216-5C47-4A3A-898D-B2C1107C47D3}"/>
                  </a:ext>
                </a:extLst>
              </p:cNvPr>
              <p:cNvSpPr/>
              <p:nvPr/>
            </p:nvSpPr>
            <p:spPr>
              <a:xfrm>
                <a:off x="10315813" y="537634"/>
                <a:ext cx="91677" cy="113061"/>
              </a:xfrm>
              <a:custGeom>
                <a:avLst/>
                <a:gdLst>
                  <a:gd name="connsiteX0" fmla="*/ 60130 w 91677"/>
                  <a:gd name="connsiteY0" fmla="*/ 212 h 113061"/>
                  <a:gd name="connsiteX1" fmla="*/ 59707 w 91677"/>
                  <a:gd name="connsiteY1" fmla="*/ 212 h 113061"/>
                  <a:gd name="connsiteX2" fmla="*/ 59707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130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130" y="212"/>
                    </a:moveTo>
                    <a:cubicBezTo>
                      <a:pt x="59918" y="212"/>
                      <a:pt x="59918" y="212"/>
                      <a:pt x="59707" y="212"/>
                    </a:cubicBezTo>
                    <a:lnTo>
                      <a:pt x="59707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130" y="212"/>
                    </a:cubicBezTo>
                    <a:close/>
                    <a:moveTo>
                      <a:pt x="48062" y="56319"/>
                    </a:moveTo>
                    <a:cubicBezTo>
                      <a:pt x="47850" y="56319"/>
                      <a:pt x="47850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866466D-D4E8-414B-857D-54F11D07C087}"/>
                  </a:ext>
                </a:extLst>
              </p:cNvPr>
              <p:cNvSpPr/>
              <p:nvPr/>
            </p:nvSpPr>
            <p:spPr>
              <a:xfrm>
                <a:off x="10397962" y="537634"/>
                <a:ext cx="119413" cy="113273"/>
              </a:xfrm>
              <a:custGeom>
                <a:avLst/>
                <a:gdLst>
                  <a:gd name="connsiteX0" fmla="*/ 77068 w 119413"/>
                  <a:gd name="connsiteY0" fmla="*/ 0 h 113273"/>
                  <a:gd name="connsiteX1" fmla="*/ 59707 w 119413"/>
                  <a:gd name="connsiteY1" fmla="*/ 0 h 113273"/>
                  <a:gd name="connsiteX2" fmla="*/ 42345 w 119413"/>
                  <a:gd name="connsiteY2" fmla="*/ 0 h 113273"/>
                  <a:gd name="connsiteX3" fmla="*/ 0 w 119413"/>
                  <a:gd name="connsiteY3" fmla="*/ 113273 h 113273"/>
                  <a:gd name="connsiteX4" fmla="*/ 30912 w 119413"/>
                  <a:gd name="connsiteY4" fmla="*/ 113273 h 113273"/>
                  <a:gd name="connsiteX5" fmla="*/ 38111 w 119413"/>
                  <a:gd name="connsiteY5" fmla="*/ 95912 h 113273"/>
                  <a:gd name="connsiteX6" fmla="*/ 59707 w 119413"/>
                  <a:gd name="connsiteY6" fmla="*/ 95912 h 113273"/>
                  <a:gd name="connsiteX7" fmla="*/ 81303 w 119413"/>
                  <a:gd name="connsiteY7" fmla="*/ 95912 h 113273"/>
                  <a:gd name="connsiteX8" fmla="*/ 88501 w 119413"/>
                  <a:gd name="connsiteY8" fmla="*/ 113273 h 113273"/>
                  <a:gd name="connsiteX9" fmla="*/ 119413 w 119413"/>
                  <a:gd name="connsiteY9" fmla="*/ 113273 h 113273"/>
                  <a:gd name="connsiteX10" fmla="*/ 77068 w 119413"/>
                  <a:gd name="connsiteY10" fmla="*/ 0 h 113273"/>
                  <a:gd name="connsiteX11" fmla="*/ 59707 w 119413"/>
                  <a:gd name="connsiteY11" fmla="*/ 70716 h 113273"/>
                  <a:gd name="connsiteX12" fmla="*/ 45309 w 119413"/>
                  <a:gd name="connsiteY12" fmla="*/ 70716 h 113273"/>
                  <a:gd name="connsiteX13" fmla="*/ 58225 w 119413"/>
                  <a:gd name="connsiteY13" fmla="*/ 35358 h 113273"/>
                  <a:gd name="connsiteX14" fmla="*/ 59707 w 119413"/>
                  <a:gd name="connsiteY14" fmla="*/ 35358 h 113273"/>
                  <a:gd name="connsiteX15" fmla="*/ 61189 w 119413"/>
                  <a:gd name="connsiteY15" fmla="*/ 35358 h 113273"/>
                  <a:gd name="connsiteX16" fmla="*/ 74104 w 119413"/>
                  <a:gd name="connsiteY16" fmla="*/ 70716 h 113273"/>
                  <a:gd name="connsiteX17" fmla="*/ 59707 w 119413"/>
                  <a:gd name="connsiteY17" fmla="*/ 70716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273">
                    <a:moveTo>
                      <a:pt x="77068" y="0"/>
                    </a:moveTo>
                    <a:lnTo>
                      <a:pt x="59707" y="0"/>
                    </a:lnTo>
                    <a:lnTo>
                      <a:pt x="42345" y="0"/>
                    </a:lnTo>
                    <a:lnTo>
                      <a:pt x="0" y="113273"/>
                    </a:lnTo>
                    <a:lnTo>
                      <a:pt x="30912" y="113273"/>
                    </a:lnTo>
                    <a:lnTo>
                      <a:pt x="38111" y="95912"/>
                    </a:lnTo>
                    <a:lnTo>
                      <a:pt x="59707" y="95912"/>
                    </a:lnTo>
                    <a:lnTo>
                      <a:pt x="81303" y="95912"/>
                    </a:lnTo>
                    <a:lnTo>
                      <a:pt x="88501" y="113273"/>
                    </a:lnTo>
                    <a:lnTo>
                      <a:pt x="119413" y="113273"/>
                    </a:lnTo>
                    <a:lnTo>
                      <a:pt x="77068" y="0"/>
                    </a:lnTo>
                    <a:close/>
                    <a:moveTo>
                      <a:pt x="59707" y="70716"/>
                    </a:moveTo>
                    <a:lnTo>
                      <a:pt x="45309" y="70716"/>
                    </a:lnTo>
                    <a:lnTo>
                      <a:pt x="58225" y="35358"/>
                    </a:lnTo>
                    <a:lnTo>
                      <a:pt x="59707" y="35358"/>
                    </a:lnTo>
                    <a:lnTo>
                      <a:pt x="61189" y="35358"/>
                    </a:lnTo>
                    <a:lnTo>
                      <a:pt x="74104" y="70716"/>
                    </a:lnTo>
                    <a:lnTo>
                      <a:pt x="59707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5871A92F-1118-4BC0-8350-AE4F8FC4F5E1}"/>
                  </a:ext>
                </a:extLst>
              </p:cNvPr>
              <p:cNvSpPr/>
              <p:nvPr/>
            </p:nvSpPr>
            <p:spPr>
              <a:xfrm>
                <a:off x="10527538" y="537634"/>
                <a:ext cx="91677" cy="113061"/>
              </a:xfrm>
              <a:custGeom>
                <a:avLst/>
                <a:gdLst>
                  <a:gd name="connsiteX0" fmla="*/ 60342 w 91677"/>
                  <a:gd name="connsiteY0" fmla="*/ 212 h 113061"/>
                  <a:gd name="connsiteX1" fmla="*/ 59918 w 91677"/>
                  <a:gd name="connsiteY1" fmla="*/ 212 h 113061"/>
                  <a:gd name="connsiteX2" fmla="*/ 59918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342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342" y="212"/>
                    </a:moveTo>
                    <a:cubicBezTo>
                      <a:pt x="60130" y="212"/>
                      <a:pt x="60130" y="212"/>
                      <a:pt x="59918" y="212"/>
                    </a:cubicBezTo>
                    <a:lnTo>
                      <a:pt x="59918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342" y="212"/>
                    </a:cubicBezTo>
                    <a:close/>
                    <a:moveTo>
                      <a:pt x="48062" y="56319"/>
                    </a:moveTo>
                    <a:cubicBezTo>
                      <a:pt x="48062" y="56319"/>
                      <a:pt x="48062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FF16DEE8-9B72-49EA-AD46-42F67AA3A7A5}"/>
                  </a:ext>
                </a:extLst>
              </p:cNvPr>
              <p:cNvSpPr/>
              <p:nvPr/>
            </p:nvSpPr>
            <p:spPr>
              <a:xfrm>
                <a:off x="10609688" y="537634"/>
                <a:ext cx="119413" cy="113061"/>
              </a:xfrm>
              <a:custGeom>
                <a:avLst/>
                <a:gdLst>
                  <a:gd name="connsiteX0" fmla="*/ 77280 w 119413"/>
                  <a:gd name="connsiteY0" fmla="*/ 0 h 113061"/>
                  <a:gd name="connsiteX1" fmla="*/ 59918 w 119413"/>
                  <a:gd name="connsiteY1" fmla="*/ 0 h 113061"/>
                  <a:gd name="connsiteX2" fmla="*/ 42557 w 119413"/>
                  <a:gd name="connsiteY2" fmla="*/ 0 h 113061"/>
                  <a:gd name="connsiteX3" fmla="*/ 0 w 119413"/>
                  <a:gd name="connsiteY3" fmla="*/ 113062 h 113061"/>
                  <a:gd name="connsiteX4" fmla="*/ 30912 w 119413"/>
                  <a:gd name="connsiteY4" fmla="*/ 113062 h 113061"/>
                  <a:gd name="connsiteX5" fmla="*/ 38111 w 119413"/>
                  <a:gd name="connsiteY5" fmla="*/ 95700 h 113061"/>
                  <a:gd name="connsiteX6" fmla="*/ 59707 w 119413"/>
                  <a:gd name="connsiteY6" fmla="*/ 95700 h 113061"/>
                  <a:gd name="connsiteX7" fmla="*/ 81303 w 119413"/>
                  <a:gd name="connsiteY7" fmla="*/ 95700 h 113061"/>
                  <a:gd name="connsiteX8" fmla="*/ 88501 w 119413"/>
                  <a:gd name="connsiteY8" fmla="*/ 113062 h 113061"/>
                  <a:gd name="connsiteX9" fmla="*/ 119413 w 119413"/>
                  <a:gd name="connsiteY9" fmla="*/ 113062 h 113061"/>
                  <a:gd name="connsiteX10" fmla="*/ 77280 w 119413"/>
                  <a:gd name="connsiteY10" fmla="*/ 0 h 113061"/>
                  <a:gd name="connsiteX11" fmla="*/ 59918 w 119413"/>
                  <a:gd name="connsiteY11" fmla="*/ 70716 h 113061"/>
                  <a:gd name="connsiteX12" fmla="*/ 45521 w 119413"/>
                  <a:gd name="connsiteY12" fmla="*/ 70716 h 113061"/>
                  <a:gd name="connsiteX13" fmla="*/ 58436 w 119413"/>
                  <a:gd name="connsiteY13" fmla="*/ 35358 h 113061"/>
                  <a:gd name="connsiteX14" fmla="*/ 59918 w 119413"/>
                  <a:gd name="connsiteY14" fmla="*/ 35358 h 113061"/>
                  <a:gd name="connsiteX15" fmla="*/ 61400 w 119413"/>
                  <a:gd name="connsiteY15" fmla="*/ 35358 h 113061"/>
                  <a:gd name="connsiteX16" fmla="*/ 74316 w 119413"/>
                  <a:gd name="connsiteY16" fmla="*/ 70716 h 113061"/>
                  <a:gd name="connsiteX17" fmla="*/ 59918 w 119413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0912" y="113062"/>
                    </a:lnTo>
                    <a:lnTo>
                      <a:pt x="38111" y="95700"/>
                    </a:lnTo>
                    <a:lnTo>
                      <a:pt x="59707" y="95700"/>
                    </a:lnTo>
                    <a:lnTo>
                      <a:pt x="81303" y="95700"/>
                    </a:lnTo>
                    <a:lnTo>
                      <a:pt x="88501" y="113062"/>
                    </a:lnTo>
                    <a:lnTo>
                      <a:pt x="119413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C8533175-7D5D-49B4-A192-B67C8BB39015}"/>
                  </a:ext>
                </a:extLst>
              </p:cNvPr>
              <p:cNvSpPr/>
              <p:nvPr/>
            </p:nvSpPr>
            <p:spPr>
              <a:xfrm>
                <a:off x="10805534" y="537634"/>
                <a:ext cx="119624" cy="113061"/>
              </a:xfrm>
              <a:custGeom>
                <a:avLst/>
                <a:gdLst>
                  <a:gd name="connsiteX0" fmla="*/ 77280 w 119624"/>
                  <a:gd name="connsiteY0" fmla="*/ 0 h 113061"/>
                  <a:gd name="connsiteX1" fmla="*/ 59918 w 119624"/>
                  <a:gd name="connsiteY1" fmla="*/ 0 h 113061"/>
                  <a:gd name="connsiteX2" fmla="*/ 42557 w 119624"/>
                  <a:gd name="connsiteY2" fmla="*/ 0 h 113061"/>
                  <a:gd name="connsiteX3" fmla="*/ 0 w 119624"/>
                  <a:gd name="connsiteY3" fmla="*/ 113062 h 113061"/>
                  <a:gd name="connsiteX4" fmla="*/ 31124 w 119624"/>
                  <a:gd name="connsiteY4" fmla="*/ 113062 h 113061"/>
                  <a:gd name="connsiteX5" fmla="*/ 38322 w 119624"/>
                  <a:gd name="connsiteY5" fmla="*/ 95700 h 113061"/>
                  <a:gd name="connsiteX6" fmla="*/ 59918 w 119624"/>
                  <a:gd name="connsiteY6" fmla="*/ 95700 h 113061"/>
                  <a:gd name="connsiteX7" fmla="*/ 81514 w 119624"/>
                  <a:gd name="connsiteY7" fmla="*/ 95700 h 113061"/>
                  <a:gd name="connsiteX8" fmla="*/ 88713 w 119624"/>
                  <a:gd name="connsiteY8" fmla="*/ 113062 h 113061"/>
                  <a:gd name="connsiteX9" fmla="*/ 119625 w 119624"/>
                  <a:gd name="connsiteY9" fmla="*/ 113062 h 113061"/>
                  <a:gd name="connsiteX10" fmla="*/ 77280 w 119624"/>
                  <a:gd name="connsiteY10" fmla="*/ 0 h 113061"/>
                  <a:gd name="connsiteX11" fmla="*/ 59918 w 119624"/>
                  <a:gd name="connsiteY11" fmla="*/ 70716 h 113061"/>
                  <a:gd name="connsiteX12" fmla="*/ 45521 w 119624"/>
                  <a:gd name="connsiteY12" fmla="*/ 70716 h 113061"/>
                  <a:gd name="connsiteX13" fmla="*/ 58436 w 119624"/>
                  <a:gd name="connsiteY13" fmla="*/ 35358 h 113061"/>
                  <a:gd name="connsiteX14" fmla="*/ 59918 w 119624"/>
                  <a:gd name="connsiteY14" fmla="*/ 35358 h 113061"/>
                  <a:gd name="connsiteX15" fmla="*/ 61400 w 119624"/>
                  <a:gd name="connsiteY15" fmla="*/ 35358 h 113061"/>
                  <a:gd name="connsiteX16" fmla="*/ 74316 w 119624"/>
                  <a:gd name="connsiteY16" fmla="*/ 70716 h 113061"/>
                  <a:gd name="connsiteX17" fmla="*/ 59918 w 119624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4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53CC2FE-0C3B-4D53-970A-942287F78E98}"/>
                  </a:ext>
                </a:extLst>
              </p:cNvPr>
              <p:cNvSpPr/>
              <p:nvPr/>
            </p:nvSpPr>
            <p:spPr>
              <a:xfrm>
                <a:off x="11042667" y="537634"/>
                <a:ext cx="119625" cy="113061"/>
              </a:xfrm>
              <a:custGeom>
                <a:avLst/>
                <a:gdLst>
                  <a:gd name="connsiteX0" fmla="*/ 77280 w 119625"/>
                  <a:gd name="connsiteY0" fmla="*/ 0 h 113061"/>
                  <a:gd name="connsiteX1" fmla="*/ 59918 w 119625"/>
                  <a:gd name="connsiteY1" fmla="*/ 0 h 113061"/>
                  <a:gd name="connsiteX2" fmla="*/ 42557 w 119625"/>
                  <a:gd name="connsiteY2" fmla="*/ 0 h 113061"/>
                  <a:gd name="connsiteX3" fmla="*/ 0 w 119625"/>
                  <a:gd name="connsiteY3" fmla="*/ 113062 h 113061"/>
                  <a:gd name="connsiteX4" fmla="*/ 31124 w 119625"/>
                  <a:gd name="connsiteY4" fmla="*/ 113062 h 113061"/>
                  <a:gd name="connsiteX5" fmla="*/ 38322 w 119625"/>
                  <a:gd name="connsiteY5" fmla="*/ 95700 h 113061"/>
                  <a:gd name="connsiteX6" fmla="*/ 59918 w 119625"/>
                  <a:gd name="connsiteY6" fmla="*/ 95700 h 113061"/>
                  <a:gd name="connsiteX7" fmla="*/ 81514 w 119625"/>
                  <a:gd name="connsiteY7" fmla="*/ 95700 h 113061"/>
                  <a:gd name="connsiteX8" fmla="*/ 88713 w 119625"/>
                  <a:gd name="connsiteY8" fmla="*/ 113062 h 113061"/>
                  <a:gd name="connsiteX9" fmla="*/ 119625 w 119625"/>
                  <a:gd name="connsiteY9" fmla="*/ 113062 h 113061"/>
                  <a:gd name="connsiteX10" fmla="*/ 77280 w 119625"/>
                  <a:gd name="connsiteY10" fmla="*/ 0 h 113061"/>
                  <a:gd name="connsiteX11" fmla="*/ 59918 w 119625"/>
                  <a:gd name="connsiteY11" fmla="*/ 70716 h 113061"/>
                  <a:gd name="connsiteX12" fmla="*/ 45521 w 119625"/>
                  <a:gd name="connsiteY12" fmla="*/ 70716 h 113061"/>
                  <a:gd name="connsiteX13" fmla="*/ 58436 w 119625"/>
                  <a:gd name="connsiteY13" fmla="*/ 35358 h 113061"/>
                  <a:gd name="connsiteX14" fmla="*/ 59918 w 119625"/>
                  <a:gd name="connsiteY14" fmla="*/ 35358 h 113061"/>
                  <a:gd name="connsiteX15" fmla="*/ 61400 w 119625"/>
                  <a:gd name="connsiteY15" fmla="*/ 35358 h 113061"/>
                  <a:gd name="connsiteX16" fmla="*/ 74316 w 119625"/>
                  <a:gd name="connsiteY16" fmla="*/ 70716 h 113061"/>
                  <a:gd name="connsiteX17" fmla="*/ 59918 w 119625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5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A062AD79-BB13-400B-BB3E-FF926A6D6E87}"/>
                  </a:ext>
                </a:extLst>
              </p:cNvPr>
              <p:cNvSpPr/>
              <p:nvPr/>
            </p:nvSpPr>
            <p:spPr>
              <a:xfrm>
                <a:off x="10721479" y="537634"/>
                <a:ext cx="91465" cy="113273"/>
              </a:xfrm>
              <a:custGeom>
                <a:avLst/>
                <a:gdLst>
                  <a:gd name="connsiteX0" fmla="*/ 91466 w 91465"/>
                  <a:gd name="connsiteY0" fmla="*/ 0 h 113273"/>
                  <a:gd name="connsiteX1" fmla="*/ 0 w 91465"/>
                  <a:gd name="connsiteY1" fmla="*/ 0 h 113273"/>
                  <a:gd name="connsiteX2" fmla="*/ 0 w 91465"/>
                  <a:gd name="connsiteY2" fmla="*/ 28160 h 113273"/>
                  <a:gd name="connsiteX3" fmla="*/ 29430 w 91465"/>
                  <a:gd name="connsiteY3" fmla="*/ 28160 h 113273"/>
                  <a:gd name="connsiteX4" fmla="*/ 29430 w 91465"/>
                  <a:gd name="connsiteY4" fmla="*/ 113273 h 113273"/>
                  <a:gd name="connsiteX5" fmla="*/ 61189 w 91465"/>
                  <a:gd name="connsiteY5" fmla="*/ 113273 h 113273"/>
                  <a:gd name="connsiteX6" fmla="*/ 61189 w 91465"/>
                  <a:gd name="connsiteY6" fmla="*/ 28160 h 113273"/>
                  <a:gd name="connsiteX7" fmla="*/ 91466 w 91465"/>
                  <a:gd name="connsiteY7" fmla="*/ 28160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465" h="113273">
                    <a:moveTo>
                      <a:pt x="91466" y="0"/>
                    </a:moveTo>
                    <a:lnTo>
                      <a:pt x="0" y="0"/>
                    </a:lnTo>
                    <a:lnTo>
                      <a:pt x="0" y="28160"/>
                    </a:lnTo>
                    <a:lnTo>
                      <a:pt x="29430" y="28160"/>
                    </a:lnTo>
                    <a:lnTo>
                      <a:pt x="29430" y="113273"/>
                    </a:lnTo>
                    <a:lnTo>
                      <a:pt x="61189" y="113273"/>
                    </a:lnTo>
                    <a:lnTo>
                      <a:pt x="61189" y="28160"/>
                    </a:lnTo>
                    <a:lnTo>
                      <a:pt x="91466" y="28160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8DA08358-B8E7-4733-A68F-585C4049741D}"/>
                  </a:ext>
                </a:extLst>
              </p:cNvPr>
              <p:cNvSpPr/>
              <p:nvPr/>
            </p:nvSpPr>
            <p:spPr>
              <a:xfrm>
                <a:off x="10963481" y="537634"/>
                <a:ext cx="74315" cy="113908"/>
              </a:xfrm>
              <a:custGeom>
                <a:avLst/>
                <a:gdLst>
                  <a:gd name="connsiteX0" fmla="*/ 31759 w 74315"/>
                  <a:gd name="connsiteY0" fmla="*/ 85114 h 113908"/>
                  <a:gd name="connsiteX1" fmla="*/ 31759 w 74315"/>
                  <a:gd name="connsiteY1" fmla="*/ 0 h 113908"/>
                  <a:gd name="connsiteX2" fmla="*/ 0 w 74315"/>
                  <a:gd name="connsiteY2" fmla="*/ 0 h 113908"/>
                  <a:gd name="connsiteX3" fmla="*/ 0 w 74315"/>
                  <a:gd name="connsiteY3" fmla="*/ 113909 h 113908"/>
                  <a:gd name="connsiteX4" fmla="*/ 1482 w 74315"/>
                  <a:gd name="connsiteY4" fmla="*/ 113909 h 113908"/>
                  <a:gd name="connsiteX5" fmla="*/ 31759 w 74315"/>
                  <a:gd name="connsiteY5" fmla="*/ 113909 h 113908"/>
                  <a:gd name="connsiteX6" fmla="*/ 74316 w 74315"/>
                  <a:gd name="connsiteY6" fmla="*/ 113909 h 113908"/>
                  <a:gd name="connsiteX7" fmla="*/ 74316 w 74315"/>
                  <a:gd name="connsiteY7" fmla="*/ 85114 h 11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315" h="113908">
                    <a:moveTo>
                      <a:pt x="31759" y="85114"/>
                    </a:moveTo>
                    <a:lnTo>
                      <a:pt x="31759" y="0"/>
                    </a:lnTo>
                    <a:lnTo>
                      <a:pt x="0" y="0"/>
                    </a:lnTo>
                    <a:lnTo>
                      <a:pt x="0" y="113909"/>
                    </a:lnTo>
                    <a:lnTo>
                      <a:pt x="1482" y="113909"/>
                    </a:lnTo>
                    <a:lnTo>
                      <a:pt x="31759" y="113909"/>
                    </a:lnTo>
                    <a:lnTo>
                      <a:pt x="74316" y="113909"/>
                    </a:lnTo>
                    <a:lnTo>
                      <a:pt x="74316" y="85114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9504B6-FBC4-4C92-A1A4-115DFD54E092}"/>
                  </a:ext>
                </a:extLst>
              </p:cNvPr>
              <p:cNvSpPr/>
              <p:nvPr/>
            </p:nvSpPr>
            <p:spPr>
              <a:xfrm>
                <a:off x="11175207" y="537634"/>
                <a:ext cx="90195" cy="113061"/>
              </a:xfrm>
              <a:custGeom>
                <a:avLst/>
                <a:gdLst>
                  <a:gd name="connsiteX0" fmla="*/ 69234 w 90195"/>
                  <a:gd name="connsiteY0" fmla="*/ 54414 h 113061"/>
                  <a:gd name="connsiteX1" fmla="*/ 86596 w 90195"/>
                  <a:gd name="connsiteY1" fmla="*/ 28160 h 113061"/>
                  <a:gd name="connsiteX2" fmla="*/ 59918 w 90195"/>
                  <a:gd name="connsiteY2" fmla="*/ 0 h 113061"/>
                  <a:gd name="connsiteX3" fmla="*/ 29642 w 90195"/>
                  <a:gd name="connsiteY3" fmla="*/ 0 h 113061"/>
                  <a:gd name="connsiteX4" fmla="*/ 0 w 90195"/>
                  <a:gd name="connsiteY4" fmla="*/ 0 h 113061"/>
                  <a:gd name="connsiteX5" fmla="*/ 0 w 90195"/>
                  <a:gd name="connsiteY5" fmla="*/ 113062 h 113061"/>
                  <a:gd name="connsiteX6" fmla="*/ 29642 w 90195"/>
                  <a:gd name="connsiteY6" fmla="*/ 113062 h 113061"/>
                  <a:gd name="connsiteX7" fmla="*/ 61824 w 90195"/>
                  <a:gd name="connsiteY7" fmla="*/ 113062 h 113061"/>
                  <a:gd name="connsiteX8" fmla="*/ 90195 w 90195"/>
                  <a:gd name="connsiteY8" fmla="*/ 83208 h 113061"/>
                  <a:gd name="connsiteX9" fmla="*/ 69234 w 90195"/>
                  <a:gd name="connsiteY9" fmla="*/ 54414 h 113061"/>
                  <a:gd name="connsiteX10" fmla="*/ 29642 w 90195"/>
                  <a:gd name="connsiteY10" fmla="*/ 24560 h 113061"/>
                  <a:gd name="connsiteX11" fmla="*/ 49120 w 90195"/>
                  <a:gd name="connsiteY11" fmla="*/ 24560 h 113061"/>
                  <a:gd name="connsiteX12" fmla="*/ 57801 w 90195"/>
                  <a:gd name="connsiteY12" fmla="*/ 35358 h 113061"/>
                  <a:gd name="connsiteX13" fmla="*/ 49120 w 90195"/>
                  <a:gd name="connsiteY13" fmla="*/ 46156 h 113061"/>
                  <a:gd name="connsiteX14" fmla="*/ 29642 w 90195"/>
                  <a:gd name="connsiteY14" fmla="*/ 46156 h 113061"/>
                  <a:gd name="connsiteX15" fmla="*/ 29642 w 90195"/>
                  <a:gd name="connsiteY15" fmla="*/ 24560 h 113061"/>
                  <a:gd name="connsiteX16" fmla="*/ 49120 w 90195"/>
                  <a:gd name="connsiteY16" fmla="*/ 88713 h 113061"/>
                  <a:gd name="connsiteX17" fmla="*/ 29642 w 90195"/>
                  <a:gd name="connsiteY17" fmla="*/ 88713 h 113061"/>
                  <a:gd name="connsiteX18" fmla="*/ 29642 w 90195"/>
                  <a:gd name="connsiteY18" fmla="*/ 67117 h 113061"/>
                  <a:gd name="connsiteX19" fmla="*/ 49120 w 90195"/>
                  <a:gd name="connsiteY19" fmla="*/ 67117 h 113061"/>
                  <a:gd name="connsiteX20" fmla="*/ 59918 w 90195"/>
                  <a:gd name="connsiteY20" fmla="*/ 77915 h 113061"/>
                  <a:gd name="connsiteX21" fmla="*/ 49120 w 90195"/>
                  <a:gd name="connsiteY21" fmla="*/ 88713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195" h="113061">
                    <a:moveTo>
                      <a:pt x="69234" y="54414"/>
                    </a:moveTo>
                    <a:cubicBezTo>
                      <a:pt x="79397" y="50391"/>
                      <a:pt x="86596" y="40228"/>
                      <a:pt x="86596" y="28160"/>
                    </a:cubicBezTo>
                    <a:cubicBezTo>
                      <a:pt x="86596" y="12704"/>
                      <a:pt x="74739" y="0"/>
                      <a:pt x="59918" y="0"/>
                    </a:cubicBezTo>
                    <a:lnTo>
                      <a:pt x="29642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29642" y="113062"/>
                    </a:lnTo>
                    <a:lnTo>
                      <a:pt x="61824" y="113062"/>
                    </a:lnTo>
                    <a:cubicBezTo>
                      <a:pt x="77492" y="113062"/>
                      <a:pt x="90195" y="99723"/>
                      <a:pt x="90195" y="83208"/>
                    </a:cubicBezTo>
                    <a:cubicBezTo>
                      <a:pt x="90195" y="69446"/>
                      <a:pt x="81303" y="58013"/>
                      <a:pt x="69234" y="54414"/>
                    </a:cubicBezTo>
                    <a:close/>
                    <a:moveTo>
                      <a:pt x="29642" y="24560"/>
                    </a:moveTo>
                    <a:lnTo>
                      <a:pt x="49120" y="24560"/>
                    </a:lnTo>
                    <a:cubicBezTo>
                      <a:pt x="53990" y="24560"/>
                      <a:pt x="57801" y="29430"/>
                      <a:pt x="57801" y="35358"/>
                    </a:cubicBezTo>
                    <a:cubicBezTo>
                      <a:pt x="57801" y="41287"/>
                      <a:pt x="53990" y="46156"/>
                      <a:pt x="49120" y="46156"/>
                    </a:cubicBezTo>
                    <a:lnTo>
                      <a:pt x="29642" y="46156"/>
                    </a:lnTo>
                    <a:lnTo>
                      <a:pt x="29642" y="24560"/>
                    </a:lnTo>
                    <a:close/>
                    <a:moveTo>
                      <a:pt x="49120" y="88713"/>
                    </a:moveTo>
                    <a:lnTo>
                      <a:pt x="29642" y="88713"/>
                    </a:lnTo>
                    <a:lnTo>
                      <a:pt x="29642" y="67117"/>
                    </a:lnTo>
                    <a:lnTo>
                      <a:pt x="49120" y="67117"/>
                    </a:lnTo>
                    <a:cubicBezTo>
                      <a:pt x="55049" y="67117"/>
                      <a:pt x="59918" y="71987"/>
                      <a:pt x="59918" y="77915"/>
                    </a:cubicBezTo>
                    <a:cubicBezTo>
                      <a:pt x="59918" y="83843"/>
                      <a:pt x="55049" y="88713"/>
                      <a:pt x="49120" y="88713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A983A8D2-0EAE-4601-9362-1FC007560EA1}"/>
                  </a:ext>
                </a:extLst>
              </p:cNvPr>
              <p:cNvSpPr/>
              <p:nvPr/>
            </p:nvSpPr>
            <p:spPr>
              <a:xfrm>
                <a:off x="11270484" y="533188"/>
                <a:ext cx="92100" cy="121954"/>
              </a:xfrm>
              <a:custGeom>
                <a:avLst/>
                <a:gdLst>
                  <a:gd name="connsiteX0" fmla="*/ 92101 w 92100"/>
                  <a:gd name="connsiteY0" fmla="*/ 83208 h 121954"/>
                  <a:gd name="connsiteX1" fmla="*/ 92101 w 92100"/>
                  <a:gd name="connsiteY1" fmla="*/ 82573 h 121954"/>
                  <a:gd name="connsiteX2" fmla="*/ 92101 w 92100"/>
                  <a:gd name="connsiteY2" fmla="*/ 82573 h 121954"/>
                  <a:gd name="connsiteX3" fmla="*/ 47427 w 92100"/>
                  <a:gd name="connsiteY3" fmla="*/ 46580 h 121954"/>
                  <a:gd name="connsiteX4" fmla="*/ 31759 w 92100"/>
                  <a:gd name="connsiteY4" fmla="*/ 37475 h 121954"/>
                  <a:gd name="connsiteX5" fmla="*/ 44039 w 92100"/>
                  <a:gd name="connsiteY5" fmla="*/ 26677 h 121954"/>
                  <a:gd name="connsiteX6" fmla="*/ 56319 w 92100"/>
                  <a:gd name="connsiteY6" fmla="*/ 37475 h 121954"/>
                  <a:gd name="connsiteX7" fmla="*/ 88078 w 92100"/>
                  <a:gd name="connsiteY7" fmla="*/ 37475 h 121954"/>
                  <a:gd name="connsiteX8" fmla="*/ 44039 w 92100"/>
                  <a:gd name="connsiteY8" fmla="*/ 0 h 121954"/>
                  <a:gd name="connsiteX9" fmla="*/ 212 w 92100"/>
                  <a:gd name="connsiteY9" fmla="*/ 36417 h 121954"/>
                  <a:gd name="connsiteX10" fmla="*/ 212 w 92100"/>
                  <a:gd name="connsiteY10" fmla="*/ 36417 h 121954"/>
                  <a:gd name="connsiteX11" fmla="*/ 212 w 92100"/>
                  <a:gd name="connsiteY11" fmla="*/ 37052 h 121954"/>
                  <a:gd name="connsiteX12" fmla="*/ 212 w 92100"/>
                  <a:gd name="connsiteY12" fmla="*/ 37687 h 121954"/>
                  <a:gd name="connsiteX13" fmla="*/ 212 w 92100"/>
                  <a:gd name="connsiteY13" fmla="*/ 37687 h 121954"/>
                  <a:gd name="connsiteX14" fmla="*/ 44039 w 92100"/>
                  <a:gd name="connsiteY14" fmla="*/ 73045 h 121954"/>
                  <a:gd name="connsiteX15" fmla="*/ 60554 w 92100"/>
                  <a:gd name="connsiteY15" fmla="*/ 82785 h 121954"/>
                  <a:gd name="connsiteX16" fmla="*/ 46156 w 92100"/>
                  <a:gd name="connsiteY16" fmla="*/ 95488 h 121954"/>
                  <a:gd name="connsiteX17" fmla="*/ 31759 w 92100"/>
                  <a:gd name="connsiteY17" fmla="*/ 82785 h 121954"/>
                  <a:gd name="connsiteX18" fmla="*/ 0 w 92100"/>
                  <a:gd name="connsiteY18" fmla="*/ 82785 h 121954"/>
                  <a:gd name="connsiteX19" fmla="*/ 46156 w 92100"/>
                  <a:gd name="connsiteY19" fmla="*/ 121954 h 121954"/>
                  <a:gd name="connsiteX20" fmla="*/ 92101 w 92100"/>
                  <a:gd name="connsiteY20" fmla="*/ 83843 h 121954"/>
                  <a:gd name="connsiteX21" fmla="*/ 92101 w 92100"/>
                  <a:gd name="connsiteY21" fmla="*/ 83843 h 121954"/>
                  <a:gd name="connsiteX22" fmla="*/ 92101 w 92100"/>
                  <a:gd name="connsiteY22" fmla="*/ 83208 h 12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00" h="121954">
                    <a:moveTo>
                      <a:pt x="92101" y="83208"/>
                    </a:moveTo>
                    <a:cubicBezTo>
                      <a:pt x="92101" y="82997"/>
                      <a:pt x="92101" y="82785"/>
                      <a:pt x="92101" y="82573"/>
                    </a:cubicBezTo>
                    <a:lnTo>
                      <a:pt x="92101" y="82573"/>
                    </a:lnTo>
                    <a:cubicBezTo>
                      <a:pt x="91466" y="62671"/>
                      <a:pt x="71775" y="46580"/>
                      <a:pt x="47427" y="46580"/>
                    </a:cubicBezTo>
                    <a:cubicBezTo>
                      <a:pt x="47427" y="46580"/>
                      <a:pt x="31759" y="46791"/>
                      <a:pt x="31759" y="37475"/>
                    </a:cubicBezTo>
                    <a:cubicBezTo>
                      <a:pt x="31759" y="31547"/>
                      <a:pt x="37264" y="26677"/>
                      <a:pt x="44039" y="26677"/>
                    </a:cubicBezTo>
                    <a:cubicBezTo>
                      <a:pt x="50814" y="26677"/>
                      <a:pt x="56319" y="31547"/>
                      <a:pt x="56319" y="37475"/>
                    </a:cubicBezTo>
                    <a:lnTo>
                      <a:pt x="88078" y="37475"/>
                    </a:lnTo>
                    <a:cubicBezTo>
                      <a:pt x="88078" y="16726"/>
                      <a:pt x="68387" y="0"/>
                      <a:pt x="44039" y="0"/>
                    </a:cubicBezTo>
                    <a:cubicBezTo>
                      <a:pt x="20114" y="0"/>
                      <a:pt x="847" y="16091"/>
                      <a:pt x="212" y="36417"/>
                    </a:cubicBezTo>
                    <a:lnTo>
                      <a:pt x="212" y="36417"/>
                    </a:lnTo>
                    <a:cubicBezTo>
                      <a:pt x="212" y="36629"/>
                      <a:pt x="212" y="36840"/>
                      <a:pt x="212" y="37052"/>
                    </a:cubicBezTo>
                    <a:cubicBezTo>
                      <a:pt x="212" y="37264"/>
                      <a:pt x="212" y="37475"/>
                      <a:pt x="212" y="37687"/>
                    </a:cubicBezTo>
                    <a:lnTo>
                      <a:pt x="212" y="37687"/>
                    </a:lnTo>
                    <a:cubicBezTo>
                      <a:pt x="847" y="57378"/>
                      <a:pt x="20326" y="73045"/>
                      <a:pt x="44039" y="73045"/>
                    </a:cubicBezTo>
                    <a:cubicBezTo>
                      <a:pt x="44039" y="73045"/>
                      <a:pt x="58436" y="74316"/>
                      <a:pt x="60554" y="82785"/>
                    </a:cubicBezTo>
                    <a:cubicBezTo>
                      <a:pt x="60554" y="89772"/>
                      <a:pt x="53990" y="95488"/>
                      <a:pt x="46156" y="95488"/>
                    </a:cubicBezTo>
                    <a:cubicBezTo>
                      <a:pt x="38322" y="95488"/>
                      <a:pt x="31759" y="89772"/>
                      <a:pt x="31759" y="82785"/>
                    </a:cubicBezTo>
                    <a:lnTo>
                      <a:pt x="0" y="82785"/>
                    </a:lnTo>
                    <a:cubicBezTo>
                      <a:pt x="0" y="104381"/>
                      <a:pt x="20537" y="121954"/>
                      <a:pt x="46156" y="121954"/>
                    </a:cubicBezTo>
                    <a:cubicBezTo>
                      <a:pt x="71140" y="121954"/>
                      <a:pt x="91466" y="105016"/>
                      <a:pt x="92101" y="83843"/>
                    </a:cubicBezTo>
                    <a:lnTo>
                      <a:pt x="92101" y="83843"/>
                    </a:lnTo>
                    <a:cubicBezTo>
                      <a:pt x="92101" y="83632"/>
                      <a:pt x="92101" y="83420"/>
                      <a:pt x="92101" y="83208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5" name="TextBox 64">
              <a:hlinkClick r:id="rId3"/>
              <a:extLst>
                <a:ext uri="{FF2B5EF4-FFF2-40B4-BE49-F238E27FC236}">
                  <a16:creationId xmlns:a16="http://schemas.microsoft.com/office/drawing/2014/main" id="{94B4A7A0-B7B5-4316-9D6A-A50BC7C4A13D}"/>
                </a:ext>
              </a:extLst>
            </p:cNvPr>
            <p:cNvSpPr txBox="1"/>
            <p:nvPr/>
          </p:nvSpPr>
          <p:spPr>
            <a:xfrm>
              <a:off x="6476798" y="4852037"/>
              <a:ext cx="105253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oppins ExtraBold" panose="00000900000000000000" pitchFamily="2" charset="0"/>
                  <a:ea typeface="Spoqa Han Sans Neo Light" panose="020B0300000000000000" pitchFamily="34" charset="-127"/>
                  <a:cs typeface="Poppins ExtraBold" panose="00000900000000000000" pitchFamily="2" charset="0"/>
                  <a:hlinkClick r:id="rId3"/>
                </a:rPr>
                <a:t>poppins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 ExtraBold" panose="00000900000000000000" pitchFamily="2" charset="0"/>
                <a:ea typeface="Spoqa Han Sans Neo Light" panose="020B0300000000000000" pitchFamily="34" charset="-127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400" spc="-15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90000"/>
                <a:lumOff val="10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200" spc="-150" dirty="0" smtClean="0">
            <a:ln>
              <a:solidFill>
                <a:schemeClr val="bg1">
                  <a:lumMod val="85000"/>
                  <a:alpha val="0"/>
                </a:schemeClr>
              </a:solidFill>
            </a:ln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645</Words>
  <Application>Microsoft Office PowerPoint</Application>
  <PresentationFormat>와이드스크린</PresentationFormat>
  <Paragraphs>103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Poppins Light</vt:lpstr>
      <vt:lpstr>SpoqaHanSans-Bold</vt:lpstr>
      <vt:lpstr>Source Sans Pro</vt:lpstr>
      <vt:lpstr>Spoqa Han Sans Neo Regular</vt:lpstr>
      <vt:lpstr>SpoqaHanSans-Light</vt:lpstr>
      <vt:lpstr>Spoqa Han Sans Neo Bold</vt:lpstr>
      <vt:lpstr>Arial</vt:lpstr>
      <vt:lpstr>Poppins ExtraBold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leeheera</cp:lastModifiedBy>
  <cp:revision>25</cp:revision>
  <dcterms:created xsi:type="dcterms:W3CDTF">2021-06-23T01:27:35Z</dcterms:created>
  <dcterms:modified xsi:type="dcterms:W3CDTF">2022-11-28T14:06:23Z</dcterms:modified>
</cp:coreProperties>
</file>